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5" r:id="rId10"/>
    <p:sldId id="266" r:id="rId11"/>
    <p:sldId id="263" r:id="rId12"/>
  </p:sldIdLst>
  <p:sldSz cx="9144000" cy="6119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1553"/>
            <a:ext cx="7772400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14319"/>
            <a:ext cx="6858000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7988" indent="0" algn="ctr">
              <a:buNone/>
              <a:defRPr sz="1785"/>
            </a:lvl2pPr>
            <a:lvl3pPr marL="815978" indent="0" algn="ctr">
              <a:buNone/>
              <a:defRPr sz="1606"/>
            </a:lvl3pPr>
            <a:lvl4pPr marL="1223966" indent="0" algn="ctr">
              <a:buNone/>
              <a:defRPr sz="1428"/>
            </a:lvl4pPr>
            <a:lvl5pPr marL="1631954" indent="0" algn="ctr">
              <a:buNone/>
              <a:defRPr sz="1428"/>
            </a:lvl5pPr>
            <a:lvl6pPr marL="2039943" indent="0" algn="ctr">
              <a:buNone/>
              <a:defRPr sz="1428"/>
            </a:lvl6pPr>
            <a:lvl7pPr marL="2447932" indent="0" algn="ctr">
              <a:buNone/>
              <a:defRPr sz="1428"/>
            </a:lvl7pPr>
            <a:lvl8pPr marL="2855920" indent="0" algn="ctr">
              <a:buNone/>
              <a:defRPr sz="1428"/>
            </a:lvl8pPr>
            <a:lvl9pPr marL="3263909" indent="0" algn="ctr">
              <a:buNone/>
              <a:defRPr sz="1428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1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29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5823"/>
            <a:ext cx="1971675" cy="518625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25823"/>
            <a:ext cx="5800725" cy="518625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72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79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25706"/>
            <a:ext cx="7886700" cy="2545671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5460"/>
            <a:ext cx="7886700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7988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597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396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195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3994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79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592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3909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54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29116"/>
            <a:ext cx="3886200" cy="38829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9116"/>
            <a:ext cx="3886200" cy="38829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7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5825"/>
            <a:ext cx="7886700" cy="118288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00204"/>
            <a:ext cx="3868340" cy="735228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7988" indent="0">
              <a:buNone/>
              <a:defRPr sz="1785" b="1"/>
            </a:lvl2pPr>
            <a:lvl3pPr marL="815978" indent="0">
              <a:buNone/>
              <a:defRPr sz="1606" b="1"/>
            </a:lvl3pPr>
            <a:lvl4pPr marL="1223966" indent="0">
              <a:buNone/>
              <a:defRPr sz="1428" b="1"/>
            </a:lvl4pPr>
            <a:lvl5pPr marL="1631954" indent="0">
              <a:buNone/>
              <a:defRPr sz="1428" b="1"/>
            </a:lvl5pPr>
            <a:lvl6pPr marL="2039943" indent="0">
              <a:buNone/>
              <a:defRPr sz="1428" b="1"/>
            </a:lvl6pPr>
            <a:lvl7pPr marL="2447932" indent="0">
              <a:buNone/>
              <a:defRPr sz="1428" b="1"/>
            </a:lvl7pPr>
            <a:lvl8pPr marL="2855920" indent="0">
              <a:buNone/>
              <a:defRPr sz="1428" b="1"/>
            </a:lvl8pPr>
            <a:lvl9pPr marL="3263909" indent="0">
              <a:buNone/>
              <a:defRPr sz="1428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35432"/>
            <a:ext cx="3868340" cy="32879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500204"/>
            <a:ext cx="3887391" cy="735228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7988" indent="0">
              <a:buNone/>
              <a:defRPr sz="1785" b="1"/>
            </a:lvl2pPr>
            <a:lvl3pPr marL="815978" indent="0">
              <a:buNone/>
              <a:defRPr sz="1606" b="1"/>
            </a:lvl3pPr>
            <a:lvl4pPr marL="1223966" indent="0">
              <a:buNone/>
              <a:defRPr sz="1428" b="1"/>
            </a:lvl4pPr>
            <a:lvl5pPr marL="1631954" indent="0">
              <a:buNone/>
              <a:defRPr sz="1428" b="1"/>
            </a:lvl5pPr>
            <a:lvl6pPr marL="2039943" indent="0">
              <a:buNone/>
              <a:defRPr sz="1428" b="1"/>
            </a:lvl6pPr>
            <a:lvl7pPr marL="2447932" indent="0">
              <a:buNone/>
              <a:defRPr sz="1428" b="1"/>
            </a:lvl7pPr>
            <a:lvl8pPr marL="2855920" indent="0">
              <a:buNone/>
              <a:defRPr sz="1428" b="1"/>
            </a:lvl8pPr>
            <a:lvl9pPr marL="3263909" indent="0">
              <a:buNone/>
              <a:defRPr sz="1428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235432"/>
            <a:ext cx="3887391" cy="32879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9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5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80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7988"/>
            <a:ext cx="2949178" cy="1427957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81142"/>
            <a:ext cx="4629150" cy="4349033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35944"/>
            <a:ext cx="2949178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7988" indent="0">
              <a:buNone/>
              <a:defRPr sz="1249"/>
            </a:lvl2pPr>
            <a:lvl3pPr marL="815978" indent="0">
              <a:buNone/>
              <a:defRPr sz="1071"/>
            </a:lvl3pPr>
            <a:lvl4pPr marL="1223966" indent="0">
              <a:buNone/>
              <a:defRPr sz="892"/>
            </a:lvl4pPr>
            <a:lvl5pPr marL="1631954" indent="0">
              <a:buNone/>
              <a:defRPr sz="892"/>
            </a:lvl5pPr>
            <a:lvl6pPr marL="2039943" indent="0">
              <a:buNone/>
              <a:defRPr sz="892"/>
            </a:lvl6pPr>
            <a:lvl7pPr marL="2447932" indent="0">
              <a:buNone/>
              <a:defRPr sz="892"/>
            </a:lvl7pPr>
            <a:lvl8pPr marL="2855920" indent="0">
              <a:buNone/>
              <a:defRPr sz="892"/>
            </a:lvl8pPr>
            <a:lvl9pPr marL="3263909" indent="0">
              <a:buNone/>
              <a:defRPr sz="89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0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7988"/>
            <a:ext cx="2949178" cy="1427957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81142"/>
            <a:ext cx="4629150" cy="4349033"/>
          </a:xfrm>
        </p:spPr>
        <p:txBody>
          <a:bodyPr anchor="t"/>
          <a:lstStyle>
            <a:lvl1pPr marL="0" indent="0">
              <a:buNone/>
              <a:defRPr sz="2856"/>
            </a:lvl1pPr>
            <a:lvl2pPr marL="407988" indent="0">
              <a:buNone/>
              <a:defRPr sz="2499"/>
            </a:lvl2pPr>
            <a:lvl3pPr marL="815978" indent="0">
              <a:buNone/>
              <a:defRPr sz="2142"/>
            </a:lvl3pPr>
            <a:lvl4pPr marL="1223966" indent="0">
              <a:buNone/>
              <a:defRPr sz="1785"/>
            </a:lvl4pPr>
            <a:lvl5pPr marL="1631954" indent="0">
              <a:buNone/>
              <a:defRPr sz="1785"/>
            </a:lvl5pPr>
            <a:lvl6pPr marL="2039943" indent="0">
              <a:buNone/>
              <a:defRPr sz="1785"/>
            </a:lvl6pPr>
            <a:lvl7pPr marL="2447932" indent="0">
              <a:buNone/>
              <a:defRPr sz="1785"/>
            </a:lvl7pPr>
            <a:lvl8pPr marL="2855920" indent="0">
              <a:buNone/>
              <a:defRPr sz="1785"/>
            </a:lvl8pPr>
            <a:lvl9pPr marL="3263909" indent="0">
              <a:buNone/>
              <a:defRPr sz="178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35944"/>
            <a:ext cx="2949178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7988" indent="0">
              <a:buNone/>
              <a:defRPr sz="1249"/>
            </a:lvl2pPr>
            <a:lvl3pPr marL="815978" indent="0">
              <a:buNone/>
              <a:defRPr sz="1071"/>
            </a:lvl3pPr>
            <a:lvl4pPr marL="1223966" indent="0">
              <a:buNone/>
              <a:defRPr sz="892"/>
            </a:lvl4pPr>
            <a:lvl5pPr marL="1631954" indent="0">
              <a:buNone/>
              <a:defRPr sz="892"/>
            </a:lvl5pPr>
            <a:lvl6pPr marL="2039943" indent="0">
              <a:buNone/>
              <a:defRPr sz="892"/>
            </a:lvl6pPr>
            <a:lvl7pPr marL="2447932" indent="0">
              <a:buNone/>
              <a:defRPr sz="892"/>
            </a:lvl7pPr>
            <a:lvl8pPr marL="2855920" indent="0">
              <a:buNone/>
              <a:defRPr sz="892"/>
            </a:lvl8pPr>
            <a:lvl9pPr marL="3263909" indent="0">
              <a:buNone/>
              <a:defRPr sz="89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58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5825"/>
            <a:ext cx="7886700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9116"/>
            <a:ext cx="7886700" cy="388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72162"/>
            <a:ext cx="20574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57A2-E1FF-46DD-868C-B691F1C0DF92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72162"/>
            <a:ext cx="30861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72162"/>
            <a:ext cx="20574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1C44-7814-46AF-9811-CCF08DBF95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89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5978" rtl="1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994" indent="-203994" algn="r" defTabSz="815978" rtl="1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1983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19972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7960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9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3938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1926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59915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903" indent="-203994" algn="r" defTabSz="815978" rtl="1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7988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5978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3966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1954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39943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7932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5920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3909" algn="r" defTabSz="815978" rtl="1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rt Small Think Big! (@start_small) | Twitter">
            <a:extLst>
              <a:ext uri="{FF2B5EF4-FFF2-40B4-BE49-F238E27FC236}">
                <a16:creationId xmlns:a16="http://schemas.microsoft.com/office/drawing/2014/main" id="{EA7348BA-01DB-4FF1-8BE8-F387B638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92" y="1161862"/>
            <a:ext cx="3154416" cy="31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5827644" y="4873932"/>
            <a:ext cx="3316356" cy="58676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en-US" sz="3213" b="1" dirty="0"/>
              <a:t>Our Ribbon</a:t>
            </a:r>
            <a:r>
              <a:rPr lang="he-IL" sz="3213" b="1" dirty="0"/>
              <a:t>מיזם </a:t>
            </a:r>
          </a:p>
        </p:txBody>
      </p:sp>
    </p:spTree>
    <p:extLst>
      <p:ext uri="{BB962C8B-B14F-4D97-AF65-F5344CB8AC3E}">
        <p14:creationId xmlns:p14="http://schemas.microsoft.com/office/powerpoint/2010/main" val="97179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AC2505C-95CE-4F47-86C9-31B6C5CA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22"/>
            <a:ext cx="9144000" cy="602196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E727AEE-68BD-4D92-BD5F-DEB7E4DAD572}"/>
              </a:ext>
            </a:extLst>
          </p:cNvPr>
          <p:cNvSpPr txBox="1"/>
          <p:nvPr/>
        </p:nvSpPr>
        <p:spPr>
          <a:xfrm>
            <a:off x="0" y="3145147"/>
            <a:ext cx="91440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OurRibbon.com</a:t>
            </a:r>
            <a:endParaRPr lang="he-IL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19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 descr="תמונה שמכילה אדם, תינוק, מקורה&#10;&#10;התיאור נוצר באופן אוטומטי">
            <a:extLst>
              <a:ext uri="{FF2B5EF4-FFF2-40B4-BE49-F238E27FC236}">
                <a16:creationId xmlns:a16="http://schemas.microsoft.com/office/drawing/2014/main" id="{5B6DFBC8-453F-47CA-B932-38E68CB76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" b="2"/>
          <a:stretch/>
        </p:blipFill>
        <p:spPr>
          <a:xfrm>
            <a:off x="20" y="10"/>
            <a:ext cx="9143980" cy="611980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1143000" y="1001552"/>
            <a:ext cx="6858000" cy="2588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בואו להצטרף ולתמוך!</a:t>
            </a:r>
          </a:p>
        </p:txBody>
      </p:sp>
      <p:pic>
        <p:nvPicPr>
          <p:cNvPr id="8" name="Picture 2" descr="תוכנית נחשון – ויקיפדיה">
            <a:extLst>
              <a:ext uri="{FF2B5EF4-FFF2-40B4-BE49-F238E27FC236}">
                <a16:creationId xmlns:a16="http://schemas.microsoft.com/office/drawing/2014/main" id="{C5358C79-FB68-4621-B6D8-07B9F86B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48" y="5118261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81D8624-B1AF-475F-AB01-9C9CAB2996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1922" y="903491"/>
            <a:ext cx="2748689" cy="12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אדם&#10;&#10;התיאור נוצר באופן אוטומטי">
            <a:extLst>
              <a:ext uri="{FF2B5EF4-FFF2-40B4-BE49-F238E27FC236}">
                <a16:creationId xmlns:a16="http://schemas.microsoft.com/office/drawing/2014/main" id="{1D0C77C7-244B-42B2-8773-F3AA50259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72553" cy="611981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5266978" y="394000"/>
            <a:ext cx="3905574" cy="1081193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13" b="1" dirty="0">
                <a:solidFill>
                  <a:schemeClr val="bg1"/>
                </a:solidFill>
              </a:rPr>
              <a:t>הנושא החשוב ביותר </a:t>
            </a:r>
            <a:br>
              <a:rPr lang="en-US" sz="3213" b="1" dirty="0">
                <a:solidFill>
                  <a:schemeClr val="bg1"/>
                </a:solidFill>
              </a:rPr>
            </a:br>
            <a:r>
              <a:rPr lang="he-IL" sz="3213" b="1" dirty="0">
                <a:solidFill>
                  <a:schemeClr val="bg1"/>
                </a:solidFill>
              </a:rPr>
              <a:t>כיום בכל העולם?</a:t>
            </a:r>
          </a:p>
        </p:txBody>
      </p:sp>
      <p:pic>
        <p:nvPicPr>
          <p:cNvPr id="6" name="Picture 2" descr="תוכנית נחשון – ויקיפדיה">
            <a:extLst>
              <a:ext uri="{FF2B5EF4-FFF2-40B4-BE49-F238E27FC236}">
                <a16:creationId xmlns:a16="http://schemas.microsoft.com/office/drawing/2014/main" id="{A3E33414-AF8A-4782-A2C6-54EFD56E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236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ientists suggest appealing to human psychology to create solutions to  climate change | Stanford School of Earth, Energy &amp; Environmental Sciences">
            <a:extLst>
              <a:ext uri="{FF2B5EF4-FFF2-40B4-BE49-F238E27FC236}">
                <a16:creationId xmlns:a16="http://schemas.microsoft.com/office/drawing/2014/main" id="{50DE9FAA-C685-442A-B4E0-1FA01624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תוכנית נחשון – ויקיפדיה">
            <a:extLst>
              <a:ext uri="{FF2B5EF4-FFF2-40B4-BE49-F238E27FC236}">
                <a16:creationId xmlns:a16="http://schemas.microsoft.com/office/drawing/2014/main" id="{3431B64A-FAC8-4444-9F13-4E681169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236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48643F5-0EB4-4E72-A52D-B61EC476635F}"/>
              </a:ext>
            </a:extLst>
          </p:cNvPr>
          <p:cNvSpPr txBox="1"/>
          <p:nvPr/>
        </p:nvSpPr>
        <p:spPr>
          <a:xfrm>
            <a:off x="6385302" y="394000"/>
            <a:ext cx="2787250" cy="586764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13" b="1" dirty="0">
                <a:solidFill>
                  <a:schemeClr val="bg1"/>
                </a:solidFill>
              </a:rPr>
              <a:t>הסביבה שלנו!</a:t>
            </a:r>
          </a:p>
        </p:txBody>
      </p:sp>
    </p:spTree>
    <p:extLst>
      <p:ext uri="{BB962C8B-B14F-4D97-AF65-F5344CB8AC3E}">
        <p14:creationId xmlns:p14="http://schemas.microsoft.com/office/powerpoint/2010/main" val="184647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198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rson in red sweater holding babys hand">
            <a:extLst>
              <a:ext uri="{FF2B5EF4-FFF2-40B4-BE49-F238E27FC236}">
                <a16:creationId xmlns:a16="http://schemas.microsoft.com/office/drawing/2014/main" id="{C48E5889-18AC-4477-8E83-59F021EB0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" b="2"/>
          <a:stretch/>
        </p:blipFill>
        <p:spPr bwMode="auto">
          <a:xfrm>
            <a:off x="20" y="10"/>
            <a:ext cx="9143980" cy="61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1143000" y="1001552"/>
            <a:ext cx="6858000" cy="2588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מה אנחנו יכולים לעשות?</a:t>
            </a:r>
          </a:p>
        </p:txBody>
      </p:sp>
      <p:pic>
        <p:nvPicPr>
          <p:cNvPr id="6" name="Picture 2" descr="תוכנית נחשון – ויקיפדיה">
            <a:extLst>
              <a:ext uri="{FF2B5EF4-FFF2-40B4-BE49-F238E27FC236}">
                <a16:creationId xmlns:a16="http://schemas.microsoft.com/office/drawing/2014/main" id="{2E85EC75-FC5E-42D7-B214-BB22F8A0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236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9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כנית נחשון – ויקיפדיה">
            <a:extLst>
              <a:ext uri="{FF2B5EF4-FFF2-40B4-BE49-F238E27FC236}">
                <a16:creationId xmlns:a16="http://schemas.microsoft.com/office/drawing/2014/main" id="{5294DB59-FC2E-49B1-9985-6D8D92B6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972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37D822BA-EAAE-4E8D-872D-1F78C8475CB3}"/>
              </a:ext>
            </a:extLst>
          </p:cNvPr>
          <p:cNvGrpSpPr/>
          <p:nvPr/>
        </p:nvGrpSpPr>
        <p:grpSpPr>
          <a:xfrm>
            <a:off x="5827363" y="2549117"/>
            <a:ext cx="1526584" cy="1140497"/>
            <a:chOff x="23247" y="418100"/>
            <a:chExt cx="1526584" cy="1140497"/>
          </a:xfrm>
        </p:grpSpPr>
        <p:sp>
          <p:nvSpPr>
            <p:cNvPr id="2" name="אליפסה 1">
              <a:extLst>
                <a:ext uri="{FF2B5EF4-FFF2-40B4-BE49-F238E27FC236}">
                  <a16:creationId xmlns:a16="http://schemas.microsoft.com/office/drawing/2014/main" id="{4866AFC8-5AEA-4172-8F5F-739D1B90E123}"/>
                </a:ext>
              </a:extLst>
            </p:cNvPr>
            <p:cNvSpPr/>
            <p:nvPr/>
          </p:nvSpPr>
          <p:spPr>
            <a:xfrm>
              <a:off x="170481" y="418100"/>
              <a:ext cx="1185621" cy="1140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/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FDF6E1A9-2CA0-48E1-841C-9DA9EA462AC1}"/>
                </a:ext>
              </a:extLst>
            </p:cNvPr>
            <p:cNvSpPr txBox="1"/>
            <p:nvPr/>
          </p:nvSpPr>
          <p:spPr>
            <a:xfrm>
              <a:off x="23247" y="559184"/>
              <a:ext cx="15265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solidFill>
                    <a:schemeClr val="bg1"/>
                  </a:solidFill>
                </a:rPr>
                <a:t>הרחבת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he-IL" sz="2400" b="1" dirty="0">
                  <a:solidFill>
                    <a:schemeClr val="bg1"/>
                  </a:solidFill>
                </a:rPr>
                <a:t>הידע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AC39D93F-FB9E-479A-A72E-E900C12CD50F}"/>
              </a:ext>
            </a:extLst>
          </p:cNvPr>
          <p:cNvGrpSpPr/>
          <p:nvPr/>
        </p:nvGrpSpPr>
        <p:grpSpPr>
          <a:xfrm>
            <a:off x="1790053" y="2549117"/>
            <a:ext cx="1526584" cy="1140497"/>
            <a:chOff x="0" y="1898012"/>
            <a:chExt cx="1526584" cy="1140497"/>
          </a:xfrm>
        </p:grpSpPr>
        <p:sp>
          <p:nvSpPr>
            <p:cNvPr id="6" name="אליפסה 5">
              <a:extLst>
                <a:ext uri="{FF2B5EF4-FFF2-40B4-BE49-F238E27FC236}">
                  <a16:creationId xmlns:a16="http://schemas.microsoft.com/office/drawing/2014/main" id="{383EB67D-2976-41BA-8538-9759DA84D03F}"/>
                </a:ext>
              </a:extLst>
            </p:cNvPr>
            <p:cNvSpPr/>
            <p:nvPr/>
          </p:nvSpPr>
          <p:spPr>
            <a:xfrm>
              <a:off x="170481" y="1898012"/>
              <a:ext cx="1185621" cy="1140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/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6D3D1900-CF98-4CBB-94D1-C7A79A436C7E}"/>
                </a:ext>
              </a:extLst>
            </p:cNvPr>
            <p:cNvSpPr txBox="1"/>
            <p:nvPr/>
          </p:nvSpPr>
          <p:spPr>
            <a:xfrm>
              <a:off x="0" y="2032008"/>
              <a:ext cx="15265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400" b="1" dirty="0">
                  <a:solidFill>
                    <a:schemeClr val="bg1"/>
                  </a:solidFill>
                </a:rPr>
                <a:t>פיתוח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he-IL" sz="2400" b="1" dirty="0">
                  <a:solidFill>
                    <a:schemeClr val="bg1"/>
                  </a:solidFill>
                </a:rPr>
                <a:t>אישיות</a:t>
              </a: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645F5E01-575B-4290-BBEE-36445963BE68}"/>
              </a:ext>
            </a:extLst>
          </p:cNvPr>
          <p:cNvGrpSpPr/>
          <p:nvPr/>
        </p:nvGrpSpPr>
        <p:grpSpPr>
          <a:xfrm>
            <a:off x="3893949" y="2119952"/>
            <a:ext cx="1526584" cy="1140497"/>
            <a:chOff x="23247" y="3377924"/>
            <a:chExt cx="1526584" cy="1140497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DCF98223-704A-4771-964B-F840D72BAD16}"/>
                </a:ext>
              </a:extLst>
            </p:cNvPr>
            <p:cNvSpPr/>
            <p:nvPr/>
          </p:nvSpPr>
          <p:spPr>
            <a:xfrm>
              <a:off x="170480" y="3377924"/>
              <a:ext cx="1185621" cy="11404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/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6FF2D362-0228-4C18-84B6-2058DC02EAA9}"/>
                </a:ext>
              </a:extLst>
            </p:cNvPr>
            <p:cNvSpPr txBox="1"/>
            <p:nvPr/>
          </p:nvSpPr>
          <p:spPr>
            <a:xfrm>
              <a:off x="23247" y="3471118"/>
              <a:ext cx="152658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>
                  <a:solidFill>
                    <a:schemeClr val="bg1"/>
                  </a:solidFill>
                </a:rPr>
                <a:t>ערכים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he-IL" sz="1600" b="1" dirty="0">
                  <a:solidFill>
                    <a:schemeClr val="bg1"/>
                  </a:solidFill>
                </a:rPr>
                <a:t>אוניברסליים וציוניים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2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36500CB-B13D-40B1-BE47-7059D66B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058" cy="611981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4469501" y="4753126"/>
            <a:ext cx="4707557" cy="108119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13" b="1" dirty="0"/>
              <a:t>המטרה: העצמת המודעות             </a:t>
            </a:r>
            <a:br>
              <a:rPr lang="en-US" sz="3213" b="1" dirty="0"/>
            </a:br>
            <a:r>
              <a:rPr lang="he-IL" sz="3213" b="1" dirty="0"/>
              <a:t>            לנושאים סביבתיים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A26E79-E9D6-4536-BA86-FE50648B3CA5}"/>
              </a:ext>
            </a:extLst>
          </p:cNvPr>
          <p:cNvSpPr/>
          <p:nvPr/>
        </p:nvSpPr>
        <p:spPr>
          <a:xfrm>
            <a:off x="1792531" y="409481"/>
            <a:ext cx="5353939" cy="6028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187708"/>
              </a:avLst>
            </a:prstTxWarp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הכדור שלנו – העתיד שלנו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תוכנית נחשון – ויקיפדיה">
            <a:extLst>
              <a:ext uri="{FF2B5EF4-FFF2-40B4-BE49-F238E27FC236}">
                <a16:creationId xmlns:a16="http://schemas.microsoft.com/office/drawing/2014/main" id="{F8ECBBA1-8EE7-41E4-B32F-EE9DAEC2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236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CA658B0-791F-4608-AC80-64DA4877A381}"/>
              </a:ext>
            </a:extLst>
          </p:cNvPr>
          <p:cNvSpPr txBox="1"/>
          <p:nvPr/>
        </p:nvSpPr>
        <p:spPr>
          <a:xfrm>
            <a:off x="2437109" y="2061858"/>
            <a:ext cx="426978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bg1"/>
                </a:solidFill>
              </a:rPr>
              <a:t>הסרט שלנו</a:t>
            </a:r>
          </a:p>
        </p:txBody>
      </p:sp>
    </p:spTree>
    <p:extLst>
      <p:ext uri="{BB962C8B-B14F-4D97-AF65-F5344CB8AC3E}">
        <p14:creationId xmlns:p14="http://schemas.microsoft.com/office/powerpoint/2010/main" val="288408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A2A055C-4204-4366-BEC3-BA26C26C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0" y="563791"/>
            <a:ext cx="8953500" cy="4124325"/>
          </a:xfrm>
          <a:prstGeom prst="rect">
            <a:avLst/>
          </a:prstGeom>
        </p:spPr>
      </p:pic>
      <p:pic>
        <p:nvPicPr>
          <p:cNvPr id="5" name="Picture 2" descr="תוכנית נחשון – ויקיפדיה">
            <a:extLst>
              <a:ext uri="{FF2B5EF4-FFF2-40B4-BE49-F238E27FC236}">
                <a16:creationId xmlns:a16="http://schemas.microsoft.com/office/drawing/2014/main" id="{30FCD583-F217-4BAB-9614-C82C2D92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4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ED44860-33C3-4999-9480-F1250E1C3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1981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6223975" y="309682"/>
            <a:ext cx="2920025" cy="58676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3213" b="1" dirty="0"/>
              <a:t>איך זה עובד?</a:t>
            </a:r>
          </a:p>
        </p:txBody>
      </p:sp>
      <p:pic>
        <p:nvPicPr>
          <p:cNvPr id="6" name="Picture 2" descr="תוכנית נחשון – ויקיפדיה">
            <a:extLst>
              <a:ext uri="{FF2B5EF4-FFF2-40B4-BE49-F238E27FC236}">
                <a16:creationId xmlns:a16="http://schemas.microsoft.com/office/drawing/2014/main" id="{1CB6562C-35C3-4BAA-B96A-250EDED8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D9FF0C2-C79A-4BA9-A646-F6C2EDA8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1981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E732C2-9FE4-4B4F-BA37-B9DB39D11D8E}"/>
              </a:ext>
            </a:extLst>
          </p:cNvPr>
          <p:cNvSpPr txBox="1"/>
          <p:nvPr/>
        </p:nvSpPr>
        <p:spPr>
          <a:xfrm>
            <a:off x="6223975" y="294184"/>
            <a:ext cx="2920025" cy="58676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3213" b="1" dirty="0"/>
              <a:t>איך זה עובד?</a:t>
            </a:r>
          </a:p>
        </p:txBody>
      </p:sp>
      <p:pic>
        <p:nvPicPr>
          <p:cNvPr id="6" name="Picture 2" descr="תוכנית נחשון – ויקיפדיה">
            <a:extLst>
              <a:ext uri="{FF2B5EF4-FFF2-40B4-BE49-F238E27FC236}">
                <a16:creationId xmlns:a16="http://schemas.microsoft.com/office/drawing/2014/main" id="{1CB6562C-35C3-4BAA-B96A-250EDED8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27504" cy="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620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59</Words>
  <Application>Microsoft Office PowerPoint</Application>
  <PresentationFormat>מותאם אישית</PresentationFormat>
  <Paragraphs>14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נדב משה שמגר</dc:creator>
  <cp:lastModifiedBy>נדב משה שמגר</cp:lastModifiedBy>
  <cp:revision>3</cp:revision>
  <dcterms:created xsi:type="dcterms:W3CDTF">2021-04-27T14:44:19Z</dcterms:created>
  <dcterms:modified xsi:type="dcterms:W3CDTF">2021-04-27T18:12:07Z</dcterms:modified>
</cp:coreProperties>
</file>